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6" r:id="rId4"/>
    <p:sldId id="261" r:id="rId5"/>
    <p:sldId id="262" r:id="rId6"/>
    <p:sldId id="264" r:id="rId7"/>
    <p:sldId id="265" r:id="rId8"/>
    <p:sldId id="260" r:id="rId9"/>
    <p:sldId id="259" r:id="rId10"/>
    <p:sldId id="263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Rafael" initials="LR" lastIdx="1" clrIdx="0">
    <p:extLst>
      <p:ext uri="{19B8F6BF-5375-455C-9EA6-DF929625EA0E}">
        <p15:presenceInfo xmlns:p15="http://schemas.microsoft.com/office/powerpoint/2012/main" userId="2721174832_tp_dropbox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1B543D4-BDA7-5E40-AC8B-05F3C7B32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A3B34CD-9E7D-264D-9087-C4D8FCB29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6D2F2F9-1BF6-7343-820E-914E0A26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3C786B2-9E14-D14F-9AAA-7F2BA2A2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E0D1C49-D81B-3147-BB17-BFD817D1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1887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1EA2A97-E520-B940-AFBE-CE98F8EE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3F3799F-81D9-D646-9FDD-680208D14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932850D-D60B-5E47-987F-FFC5712E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BB8940-FF15-8E49-9430-480A5BB2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14794D2-1707-1841-9DBC-E0BAAC60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350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5D22286E-9F86-1C44-8FD6-2546FEF94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2BA6139-8C53-944E-80B5-69E13AB75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16058CE-2BAE-3447-B394-00B30205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81028E1-74CE-9D4C-B576-CBC49238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7DBD628-AF9E-5F43-B9E3-FD3E9CF7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3079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B49C7E-57B6-8747-B7A3-FC67D150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00E81E2-20D3-0847-A9F4-E8A0177A6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2EF4DEE-AD37-DE49-BE02-D1699CC0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93C37B4-FD0A-574D-BF9B-6368E34D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28EDB83-7C6E-AC4F-BAB1-59972614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3476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614D00-D90C-D040-BFA4-0510096C0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C918109-AA49-784D-A5CA-A2E340794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9C9ED2F-5C7C-7044-B2C6-E0A2816F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9521E58-1749-9147-897D-8FB3419A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47DF290-A0E8-C748-81B4-D7CC7424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483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D386ACC-C07F-BD4A-928A-5A2BA35D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B7F2324-8432-8D43-AFFD-FB1E9A324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4EDAC71-D3EF-C44B-8876-CC7ED54B1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277905D-C74F-D84C-9272-C2215B94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8610AE9-F1F0-8B4A-84DC-9AF2E698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2E834D4-2A31-D241-9EC4-05D6E6CF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4756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B9C10B0-0AB5-CB46-B4A7-058D5C53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127A602-59DB-F345-BA88-FCB29A23C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3D9A482-87F9-EC47-A6E5-3F135B0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3D6F6D75-502A-A149-836E-42E89121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AB9725C-EB7E-E54C-99B0-0D140EF5F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68FDD0FD-C134-064A-8CA9-0389F3BB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17CA57A6-9303-D647-8C22-620EECFA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6A230C3F-4478-5244-A6B9-20F6D4C2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257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0AB8D2-3C83-2B44-AB19-D0611DDA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D3C5CB41-939B-034E-9CF3-4285823B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4B90179B-CF34-FB4E-AF26-142C4B8E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72E4E07-4AC4-B048-9AA9-4EA2D6D4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95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D22D81F8-3651-534A-A6B3-DA5736127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E3F3D0D1-9124-7F46-8E51-5B544672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87B666C-0140-C340-B100-9D4E9ED9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605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9A9867F-3111-E845-B5AC-1B533E0E3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73965D0-A0B0-704D-A2C6-02ABFE787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53505A9-02B1-4449-94C0-9CD449E1C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0BDCAF0-81FE-7F49-9510-3A31EE5D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6220564-483A-E247-A0AC-58789108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F5F22AEC-64C3-574E-ADFC-EAD3E4C5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519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889E64-CF52-9A42-8ACA-71420E13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CC1F984A-6147-EF4A-8914-4CBBFAA98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8A9CEBAF-B5BF-4C40-B6E9-5542D3855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0DB67A0-5306-D843-B324-BE703BB4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2E0C45C-9D54-2846-B165-D976EB5E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A8E1F2E-A1F2-314E-AA5C-E63E493D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7982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74226FEE-A862-DB48-B754-696667CA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9A64FD7-778B-3B47-A3C8-EC46A1B38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CC21E42-A1D4-9E40-B2DB-650BB4BB6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26C5D-F3D9-C74A-A699-6A0FBA86BB89}" type="datetimeFigureOut">
              <a:rPr lang="el-GR" smtClean="0"/>
              <a:t>1/12/19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C932540-7E50-A14C-B088-90475D57F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E170E8B-2E0D-5741-BCDE-D41F44365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B70B6-D3FA-8D49-8D98-EC4A3C2B261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474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>
            <a:extLst>
              <a:ext uri="{FF2B5EF4-FFF2-40B4-BE49-F238E27FC236}">
                <a16:creationId xmlns:a16="http://schemas.microsoft.com/office/drawing/2014/main" id="{DF0C359E-595E-CF4C-A82B-A6C2468E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13" y="-127993"/>
            <a:ext cx="12216213" cy="7128112"/>
          </a:xfrm>
          <a:prstGeom prst="rect">
            <a:avLst/>
          </a:prstGeom>
        </p:spPr>
      </p:pic>
      <p:sp>
        <p:nvSpPr>
          <p:cNvPr id="7" name="Τίτλος 1">
            <a:extLst>
              <a:ext uri="{FF2B5EF4-FFF2-40B4-BE49-F238E27FC236}">
                <a16:creationId xmlns:a16="http://schemas.microsoft.com/office/drawing/2014/main" id="{9D2F3B69-EF2E-D147-99C8-45FE4BEA261B}"/>
              </a:ext>
            </a:extLst>
          </p:cNvPr>
          <p:cNvSpPr>
            <a:spLocks noGrp="1"/>
          </p:cNvSpPr>
          <p:nvPr/>
        </p:nvSpPr>
        <p:spPr>
          <a:xfrm>
            <a:off x="3162032" y="314254"/>
            <a:ext cx="5843721" cy="18843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solidFill>
                <a:schemeClr val="bg1"/>
              </a:solidFill>
              <a:latin typeface="+mn-lt"/>
            </a:endParaRPr>
          </a:p>
          <a:p>
            <a:r>
              <a:rPr lang="en-US" sz="5400" dirty="0">
                <a:solidFill>
                  <a:schemeClr val="bg1"/>
                </a:solidFill>
                <a:latin typeface="+mn-lt"/>
              </a:rPr>
              <a:t>Social Networking </a:t>
            </a:r>
            <a:endParaRPr lang="el-GR" sz="5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79DF97A7-7D89-0143-81E4-BA0A423B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16272" y="3429000"/>
            <a:ext cx="3759456" cy="15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>
            <a:extLst>
              <a:ext uri="{FF2B5EF4-FFF2-40B4-BE49-F238E27FC236}">
                <a16:creationId xmlns:a16="http://schemas.microsoft.com/office/drawing/2014/main" id="{26D664F2-19E5-B84A-92DF-1F41170A0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6" y="393095"/>
            <a:ext cx="11430000" cy="60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περιεχομένου 2">
            <a:extLst>
              <a:ext uri="{FF2B5EF4-FFF2-40B4-BE49-F238E27FC236}">
                <a16:creationId xmlns:a16="http://schemas.microsoft.com/office/drawing/2014/main" id="{A227D111-C7B4-8C42-A70E-65498545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205"/>
            <a:ext cx="14676526" cy="429759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l-GR" sz="3200" dirty="0"/>
              <a:t> </a:t>
            </a:r>
            <a:r>
              <a:rPr lang="el-GR" sz="3200" dirty="0" err="1"/>
              <a:t>ΨΗΦΙΑΚΗ</a:t>
            </a:r>
            <a:r>
              <a:rPr lang="el-GR" sz="3200" dirty="0"/>
              <a:t> </a:t>
            </a:r>
            <a:r>
              <a:rPr lang="el-GR" sz="3200" dirty="0" err="1"/>
              <a:t>ΚΑΙΝΟΤΟΜΙΑ</a:t>
            </a:r>
            <a:endParaRPr lang="en-US" sz="3200" dirty="0"/>
          </a:p>
          <a:p>
            <a:pPr>
              <a:buFont typeface="Wingdings" pitchFamily="2" charset="2"/>
              <a:buChar char="ü"/>
            </a:pPr>
            <a:endParaRPr lang="en-US" sz="3200" dirty="0"/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 </a:t>
            </a:r>
            <a:r>
              <a:rPr lang="el-GR" sz="3200" dirty="0" err="1"/>
              <a:t>ΣΤΟΧΟΙ</a:t>
            </a:r>
            <a:r>
              <a:rPr lang="el-GR" sz="3200" dirty="0"/>
              <a:t> </a:t>
            </a:r>
            <a:r>
              <a:rPr lang="el-GR" sz="3200" dirty="0" err="1"/>
              <a:t>ΑΝΑΠΤΥΞΗΣ</a:t>
            </a:r>
            <a:r>
              <a:rPr lang="en-US" sz="3200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sz="3200" dirty="0"/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 </a:t>
            </a:r>
            <a:r>
              <a:rPr lang="el-GR" sz="3200" dirty="0" err="1"/>
              <a:t>ΜΕΘΟΔΟΛΟΓΙΑ</a:t>
            </a:r>
            <a:r>
              <a:rPr lang="el-GR" sz="3200" dirty="0"/>
              <a:t> </a:t>
            </a:r>
          </a:p>
          <a:p>
            <a:pPr>
              <a:buFont typeface="Wingdings" pitchFamily="2" charset="2"/>
              <a:buChar char="ü"/>
            </a:pPr>
            <a:endParaRPr lang="el-GR" sz="3200" dirty="0"/>
          </a:p>
          <a:p>
            <a:pPr>
              <a:buFont typeface="Wingdings" pitchFamily="2" charset="2"/>
              <a:buChar char="ü"/>
            </a:pPr>
            <a:r>
              <a:rPr lang="en-US" sz="3200" dirty="0"/>
              <a:t> </a:t>
            </a:r>
            <a:r>
              <a:rPr lang="el-GR" sz="3200" dirty="0" err="1"/>
              <a:t>ΜΕΛΛΟΝΤΙΚΗ</a:t>
            </a:r>
            <a:r>
              <a:rPr lang="el-GR" sz="3200" dirty="0"/>
              <a:t> </a:t>
            </a:r>
            <a:r>
              <a:rPr lang="el-GR" sz="3200" dirty="0" err="1"/>
              <a:t>ΣΤΡΑΤΗΓΙΚΗ</a:t>
            </a:r>
            <a:r>
              <a:rPr lang="el-GR" sz="3200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sz="4600" dirty="0">
              <a:solidFill>
                <a:srgbClr val="0070C0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EE6CE818-6CB9-D143-8B08-EC8641B53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77795"/>
            <a:ext cx="1115938" cy="1115938"/>
          </a:xfrm>
          <a:prstGeom prst="rect">
            <a:avLst/>
          </a:prstGeom>
        </p:spPr>
      </p:pic>
      <p:pic>
        <p:nvPicPr>
          <p:cNvPr id="2" name="Εικόνα 3">
            <a:extLst>
              <a:ext uri="{FF2B5EF4-FFF2-40B4-BE49-F238E27FC236}">
                <a16:creationId xmlns:a16="http://schemas.microsoft.com/office/drawing/2014/main" id="{604ED578-549C-C047-A5C1-C91FF952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247900"/>
            <a:ext cx="3314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7DA56F-3EDF-AF44-85E2-D7CE84F0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826" y="365125"/>
            <a:ext cx="4438348" cy="1325563"/>
          </a:xfrm>
        </p:spPr>
        <p:txBody>
          <a:bodyPr>
            <a:normAutofit/>
          </a:bodyPr>
          <a:lstStyle/>
          <a:p>
            <a:r>
              <a:rPr lang="el-GR" sz="4000" b="1" dirty="0"/>
              <a:t>Τι είναι το </a:t>
            </a:r>
            <a:r>
              <a:rPr lang="en-US" sz="4000" b="1" dirty="0"/>
              <a:t>MySoci?</a:t>
            </a:r>
            <a:endParaRPr lang="el-GR" sz="4000" b="1" dirty="0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8933FA61-86B8-2B49-8B4A-A050AEE2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96475" y="1690688"/>
            <a:ext cx="7230365" cy="45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7529EEC-4130-7A4B-9040-98146CDE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17" y="621869"/>
            <a:ext cx="5257800" cy="1325563"/>
          </a:xfrm>
        </p:spPr>
        <p:txBody>
          <a:bodyPr>
            <a:normAutofit/>
          </a:bodyPr>
          <a:lstStyle/>
          <a:p>
            <a:r>
              <a:rPr lang="en-US" sz="3800" b="1"/>
              <a:t>THE EVOLUTION</a:t>
            </a:r>
            <a:endParaRPr lang="el-GR" sz="3800" b="1" dirty="0"/>
          </a:p>
        </p:txBody>
      </p:sp>
      <p:sp>
        <p:nvSpPr>
          <p:cNvPr id="6" name="Σύμβολο κράτησης θέσης περιεχομένου 2">
            <a:extLst>
              <a:ext uri="{FF2B5EF4-FFF2-40B4-BE49-F238E27FC236}">
                <a16:creationId xmlns:a16="http://schemas.microsoft.com/office/drawing/2014/main" id="{88C0FFD1-CB66-684F-9D55-8A7817D49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17" y="2170716"/>
            <a:ext cx="6872514" cy="4065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600" dirty="0"/>
              <a:t>Customized Avatar </a:t>
            </a:r>
          </a:p>
          <a:p>
            <a:pPr>
              <a:buFont typeface="Wingdings" pitchFamily="2" charset="2"/>
              <a:buChar char="ü"/>
            </a:pPr>
            <a:endParaRPr lang="en-US" sz="2600" dirty="0"/>
          </a:p>
          <a:p>
            <a:pPr>
              <a:buFont typeface="Wingdings" pitchFamily="2" charset="2"/>
              <a:buChar char="ü"/>
            </a:pPr>
            <a:r>
              <a:rPr lang="en-US" sz="2600" dirty="0"/>
              <a:t>Virtual Reality</a:t>
            </a:r>
          </a:p>
          <a:p>
            <a:pPr>
              <a:buFont typeface="Wingdings" pitchFamily="2" charset="2"/>
              <a:buChar char="ü"/>
            </a:pPr>
            <a:endParaRPr lang="en-US" sz="2600" dirty="0"/>
          </a:p>
          <a:p>
            <a:pPr>
              <a:buFont typeface="Wingdings" pitchFamily="2" charset="2"/>
              <a:buChar char="ü"/>
            </a:pPr>
            <a:r>
              <a:rPr lang="el-GR" sz="2600" dirty="0" err="1"/>
              <a:t>Experience</a:t>
            </a:r>
            <a:r>
              <a:rPr lang="el-GR" sz="2600" dirty="0"/>
              <a:t> of</a:t>
            </a:r>
            <a:r>
              <a:rPr lang="en-US" sz="2600" dirty="0"/>
              <a:t> Real-World En</a:t>
            </a:r>
            <a:r>
              <a:rPr lang="el-GR" sz="2600" dirty="0" err="1"/>
              <a:t>vironment</a:t>
            </a:r>
            <a:r>
              <a:rPr lang="el-GR" sz="2600" dirty="0"/>
              <a:t>  </a:t>
            </a:r>
            <a:endParaRPr lang="en-US" sz="2600" dirty="0"/>
          </a:p>
          <a:p>
            <a:pPr marL="0" indent="0">
              <a:buNone/>
            </a:pPr>
            <a:r>
              <a:rPr lang="el-GR" sz="2600" dirty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sz="2600" dirty="0"/>
              <a:t>RealTime Exploration &amp; Socialization </a:t>
            </a:r>
            <a:endParaRPr lang="el-GR" sz="2600" dirty="0"/>
          </a:p>
          <a:p>
            <a:pPr>
              <a:buFont typeface="Wingdings" pitchFamily="2" charset="2"/>
              <a:buChar char="ü"/>
            </a:pPr>
            <a:endParaRPr lang="el-GR" sz="2600" dirty="0"/>
          </a:p>
          <a:p>
            <a:pPr>
              <a:buFont typeface="Wingdings" pitchFamily="2" charset="2"/>
              <a:buChar char="ü"/>
            </a:pPr>
            <a:endParaRPr lang="en-US" sz="2600" dirty="0"/>
          </a:p>
          <a:p>
            <a:pPr>
              <a:buFont typeface="Wingdings" pitchFamily="2" charset="2"/>
              <a:buChar char="ü"/>
            </a:pPr>
            <a:endParaRPr lang="el-GR" sz="2600" dirty="0"/>
          </a:p>
          <a:p>
            <a:pPr>
              <a:buFont typeface="Wingdings" pitchFamily="2" charset="2"/>
              <a:buChar char="ü"/>
            </a:pPr>
            <a:endParaRPr lang="en-US" sz="2600" dirty="0">
              <a:solidFill>
                <a:srgbClr val="0070C0"/>
              </a:solidFill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0A98DBCC-D668-5547-9492-D21B59C7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17" y="5673702"/>
            <a:ext cx="1124857" cy="1124857"/>
          </a:xfrm>
          <a:prstGeom prst="rect">
            <a:avLst/>
          </a:prstGeom>
        </p:spPr>
      </p:pic>
      <p:pic>
        <p:nvPicPr>
          <p:cNvPr id="9" name="Εικόνα 9">
            <a:extLst>
              <a:ext uri="{FF2B5EF4-FFF2-40B4-BE49-F238E27FC236}">
                <a16:creationId xmlns:a16="http://schemas.microsoft.com/office/drawing/2014/main" id="{E0D1D81E-B584-BB44-B5C7-017943B6B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06" y="365125"/>
            <a:ext cx="3405294" cy="1839053"/>
          </a:xfrm>
          <a:prstGeom prst="rect">
            <a:avLst/>
          </a:prstGeom>
        </p:spPr>
      </p:pic>
      <p:pic>
        <p:nvPicPr>
          <p:cNvPr id="11" name="Εικόνα 11">
            <a:extLst>
              <a:ext uri="{FF2B5EF4-FFF2-40B4-BE49-F238E27FC236}">
                <a16:creationId xmlns:a16="http://schemas.microsoft.com/office/drawing/2014/main" id="{24B9724F-B2E3-D749-8401-8D8F8277A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06" y="2507598"/>
            <a:ext cx="3405294" cy="1842803"/>
          </a:xfrm>
          <a:prstGeom prst="rect">
            <a:avLst/>
          </a:prstGeom>
        </p:spPr>
      </p:pic>
      <p:pic>
        <p:nvPicPr>
          <p:cNvPr id="13" name="Εικόνα 13">
            <a:extLst>
              <a:ext uri="{FF2B5EF4-FFF2-40B4-BE49-F238E27FC236}">
                <a16:creationId xmlns:a16="http://schemas.microsoft.com/office/drawing/2014/main" id="{3C0B078E-9A7F-8947-8A92-C462241E5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06" y="4653821"/>
            <a:ext cx="3413777" cy="18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11CB7BF-6D66-ED45-9E1A-71EB0F12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66205" cy="1325563"/>
          </a:xfrm>
        </p:spPr>
        <p:txBody>
          <a:bodyPr/>
          <a:lstStyle/>
          <a:p>
            <a:r>
              <a:rPr lang="el-GR" b="1" dirty="0" err="1">
                <a:solidFill>
                  <a:schemeClr val="accent1"/>
                </a:solidFill>
              </a:rPr>
              <a:t>ΠΗΓΕΣ</a:t>
            </a:r>
            <a:r>
              <a:rPr lang="el-GR" b="1" dirty="0">
                <a:solidFill>
                  <a:schemeClr val="accent1"/>
                </a:solidFill>
              </a:rPr>
              <a:t> </a:t>
            </a:r>
            <a:r>
              <a:rPr lang="el-GR" b="1" dirty="0" err="1">
                <a:solidFill>
                  <a:schemeClr val="accent1"/>
                </a:solidFill>
              </a:rPr>
              <a:t>ΕΣΟΔΩΝ</a:t>
            </a:r>
            <a:r>
              <a:rPr lang="el-GR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7F287DF-7596-664C-A213-38B140A6C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4217"/>
            <a:ext cx="5257800" cy="2634494"/>
          </a:xfrm>
        </p:spPr>
        <p:txBody>
          <a:bodyPr>
            <a:normAutofit/>
          </a:bodyPr>
          <a:lstStyle/>
          <a:p>
            <a:r>
              <a:rPr lang="en-US" dirty="0"/>
              <a:t>Digital Items </a:t>
            </a:r>
          </a:p>
          <a:p>
            <a:r>
              <a:rPr lang="en-US" dirty="0"/>
              <a:t>VIP Body Type </a:t>
            </a:r>
          </a:p>
          <a:p>
            <a:r>
              <a:rPr lang="en-US" dirty="0"/>
              <a:t>VIP House</a:t>
            </a:r>
          </a:p>
          <a:p>
            <a:r>
              <a:rPr lang="en-US" dirty="0"/>
              <a:t>VIP Looking For (LF) </a:t>
            </a:r>
          </a:p>
          <a:p>
            <a:r>
              <a:rPr lang="en-US" dirty="0"/>
              <a:t>E-Shop</a:t>
            </a:r>
          </a:p>
        </p:txBody>
      </p:sp>
      <p:sp>
        <p:nvSpPr>
          <p:cNvPr id="6" name="Θέση περιεχομένου 2">
            <a:extLst>
              <a:ext uri="{FF2B5EF4-FFF2-40B4-BE49-F238E27FC236}">
                <a16:creationId xmlns:a16="http://schemas.microsoft.com/office/drawing/2014/main" id="{951D5865-6BDE-A843-BBAC-6F4D37C48A93}"/>
              </a:ext>
            </a:extLst>
          </p:cNvPr>
          <p:cNvSpPr>
            <a:spLocks noGrp="1"/>
          </p:cNvSpPr>
          <p:nvPr/>
        </p:nvSpPr>
        <p:spPr>
          <a:xfrm>
            <a:off x="6423176" y="2924217"/>
            <a:ext cx="3588657" cy="189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2D User Interface  </a:t>
            </a:r>
          </a:p>
          <a:p>
            <a:r>
              <a:rPr lang="en-US" dirty="0"/>
              <a:t>3D Banner </a:t>
            </a:r>
          </a:p>
          <a:p>
            <a:r>
              <a:rPr lang="en-US" dirty="0"/>
              <a:t>3D</a:t>
            </a:r>
            <a:r>
              <a:rPr lang="el-GR" dirty="0"/>
              <a:t> </a:t>
            </a:r>
            <a:r>
              <a:rPr lang="en-US" dirty="0"/>
              <a:t>Video</a:t>
            </a:r>
            <a:r>
              <a:rPr lang="el-GR" dirty="0"/>
              <a:t> </a:t>
            </a:r>
            <a:r>
              <a:rPr lang="en-US" dirty="0"/>
              <a:t> 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635AE1A1-D1D1-E849-83B9-4AAF7590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60269"/>
            <a:ext cx="1124857" cy="1124857"/>
          </a:xfrm>
          <a:prstGeom prst="rect">
            <a:avLst/>
          </a:prstGeom>
        </p:spPr>
      </p:pic>
      <p:sp>
        <p:nvSpPr>
          <p:cNvPr id="15" name="Χαρακτήρας τερματισμού 14">
            <a:extLst>
              <a:ext uri="{FF2B5EF4-FFF2-40B4-BE49-F238E27FC236}">
                <a16:creationId xmlns:a16="http://schemas.microsoft.com/office/drawing/2014/main" id="{EC461433-5D68-1749-AF95-62E5B9B8A9B1}"/>
              </a:ext>
            </a:extLst>
          </p:cNvPr>
          <p:cNvSpPr/>
          <p:nvPr/>
        </p:nvSpPr>
        <p:spPr>
          <a:xfrm>
            <a:off x="6423176" y="1600918"/>
            <a:ext cx="3077633" cy="101561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ADVERTISING </a:t>
            </a:r>
            <a:endParaRPr lang="el-GR" sz="3100" dirty="0"/>
          </a:p>
        </p:txBody>
      </p:sp>
      <p:sp>
        <p:nvSpPr>
          <p:cNvPr id="17" name="Χαρακτήρας τερματισμού 16">
            <a:extLst>
              <a:ext uri="{FF2B5EF4-FFF2-40B4-BE49-F238E27FC236}">
                <a16:creationId xmlns:a16="http://schemas.microsoft.com/office/drawing/2014/main" id="{52374E18-1C5E-F64D-B515-BF8E76DEF3E8}"/>
              </a:ext>
            </a:extLst>
          </p:cNvPr>
          <p:cNvSpPr/>
          <p:nvPr/>
        </p:nvSpPr>
        <p:spPr>
          <a:xfrm>
            <a:off x="838200" y="1600918"/>
            <a:ext cx="3077633" cy="101561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DIGITAL SERVICES </a:t>
            </a:r>
            <a:endParaRPr lang="el-GR" sz="3000" dirty="0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7DC42A87-3AC9-6547-887B-188774E10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710" y="4483098"/>
            <a:ext cx="1406246" cy="17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3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>
            <a:extLst>
              <a:ext uri="{FF2B5EF4-FFF2-40B4-BE49-F238E27FC236}">
                <a16:creationId xmlns:a16="http://schemas.microsoft.com/office/drawing/2014/main" id="{0C4F9B31-4CD4-7148-89DA-1F07B0B7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8" y="0"/>
            <a:ext cx="122132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8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>
            <a:extLst>
              <a:ext uri="{FF2B5EF4-FFF2-40B4-BE49-F238E27FC236}">
                <a16:creationId xmlns:a16="http://schemas.microsoft.com/office/drawing/2014/main" id="{B6515620-DD8E-524D-A3C5-C27B9EC9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1554" y="1113680"/>
            <a:ext cx="1337448" cy="1304011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AF4C0D01-C0DF-5A41-B6C6-BB0F600D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33143"/>
            <a:ext cx="1124857" cy="1124857"/>
          </a:xfrm>
          <a:prstGeom prst="rect">
            <a:avLst/>
          </a:prstGeom>
        </p:spPr>
      </p:pic>
      <p:sp>
        <p:nvSpPr>
          <p:cNvPr id="9" name="Βέλος: Πεντάγωνο 8">
            <a:extLst>
              <a:ext uri="{FF2B5EF4-FFF2-40B4-BE49-F238E27FC236}">
                <a16:creationId xmlns:a16="http://schemas.microsoft.com/office/drawing/2014/main" id="{D0A88FD9-FB37-924A-85EC-B84B74147FC1}"/>
              </a:ext>
            </a:extLst>
          </p:cNvPr>
          <p:cNvSpPr/>
          <p:nvPr/>
        </p:nvSpPr>
        <p:spPr>
          <a:xfrm>
            <a:off x="1963057" y="1043404"/>
            <a:ext cx="2862248" cy="14177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Οκτώβριος </a:t>
            </a:r>
          </a:p>
          <a:p>
            <a:pPr algn="ctr"/>
            <a:r>
              <a:rPr lang="el-GR" dirty="0"/>
              <a:t>2019</a:t>
            </a:r>
          </a:p>
        </p:txBody>
      </p:sp>
      <p:sp>
        <p:nvSpPr>
          <p:cNvPr id="11" name="Βέλος: Πεντάγωνο 10">
            <a:extLst>
              <a:ext uri="{FF2B5EF4-FFF2-40B4-BE49-F238E27FC236}">
                <a16:creationId xmlns:a16="http://schemas.microsoft.com/office/drawing/2014/main" id="{65AD729A-7701-814F-A81F-F4A3F1BDD5AC}"/>
              </a:ext>
            </a:extLst>
          </p:cNvPr>
          <p:cNvSpPr/>
          <p:nvPr/>
        </p:nvSpPr>
        <p:spPr>
          <a:xfrm>
            <a:off x="1963057" y="2781272"/>
            <a:ext cx="2862248" cy="14177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Μάρτιος </a:t>
            </a:r>
          </a:p>
          <a:p>
            <a:pPr algn="ctr"/>
            <a:r>
              <a:rPr lang="el-GR" dirty="0"/>
              <a:t>2020</a:t>
            </a:r>
          </a:p>
        </p:txBody>
      </p:sp>
      <p:sp>
        <p:nvSpPr>
          <p:cNvPr id="13" name="Βέλος: Πεντάγωνο 12">
            <a:extLst>
              <a:ext uri="{FF2B5EF4-FFF2-40B4-BE49-F238E27FC236}">
                <a16:creationId xmlns:a16="http://schemas.microsoft.com/office/drawing/2014/main" id="{B76EC1F6-EC04-294D-851A-709D4EA8A0A7}"/>
              </a:ext>
            </a:extLst>
          </p:cNvPr>
          <p:cNvSpPr/>
          <p:nvPr/>
        </p:nvSpPr>
        <p:spPr>
          <a:xfrm>
            <a:off x="1963057" y="4519140"/>
            <a:ext cx="2862248" cy="141774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Μάρτιος </a:t>
            </a:r>
          </a:p>
          <a:p>
            <a:pPr algn="ctr"/>
            <a:r>
              <a:rPr lang="el-GR" dirty="0"/>
              <a:t>2020</a:t>
            </a:r>
          </a:p>
        </p:txBody>
      </p:sp>
      <p:pic>
        <p:nvPicPr>
          <p:cNvPr id="14" name="Εικόνα 14">
            <a:extLst>
              <a:ext uri="{FF2B5EF4-FFF2-40B4-BE49-F238E27FC236}">
                <a16:creationId xmlns:a16="http://schemas.microsoft.com/office/drawing/2014/main" id="{9716BCB0-9567-6043-ADE0-5EF00A8A0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555" y="4428199"/>
            <a:ext cx="1337447" cy="1355045"/>
          </a:xfrm>
          <a:prstGeom prst="rect">
            <a:avLst/>
          </a:prstGeom>
        </p:spPr>
      </p:pic>
      <p:pic>
        <p:nvPicPr>
          <p:cNvPr id="16" name="Εικόνα 16">
            <a:extLst>
              <a:ext uri="{FF2B5EF4-FFF2-40B4-BE49-F238E27FC236}">
                <a16:creationId xmlns:a16="http://schemas.microsoft.com/office/drawing/2014/main" id="{64BFE37D-DD8F-5648-BCD9-E86DF40F9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555" y="2781272"/>
            <a:ext cx="1337447" cy="1337447"/>
          </a:xfrm>
          <a:prstGeom prst="rect">
            <a:avLst/>
          </a:prstGeom>
        </p:spPr>
      </p:pic>
      <p:cxnSp>
        <p:nvCxnSpPr>
          <p:cNvPr id="18" name="Γραμμή σύνδεσης: Καμπύλη 17">
            <a:extLst>
              <a:ext uri="{FF2B5EF4-FFF2-40B4-BE49-F238E27FC236}">
                <a16:creationId xmlns:a16="http://schemas.microsoft.com/office/drawing/2014/main" id="{F8281EA5-3F3B-9745-ABC6-5DA342B036E9}"/>
              </a:ext>
            </a:extLst>
          </p:cNvPr>
          <p:cNvCxnSpPr>
            <a:cxnSpLocks/>
          </p:cNvCxnSpPr>
          <p:nvPr/>
        </p:nvCxnSpPr>
        <p:spPr>
          <a:xfrm>
            <a:off x="5337024" y="1752279"/>
            <a:ext cx="2645833" cy="134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Γραμμή σύνδεσης: Καμπύλη 21">
            <a:extLst>
              <a:ext uri="{FF2B5EF4-FFF2-40B4-BE49-F238E27FC236}">
                <a16:creationId xmlns:a16="http://schemas.microsoft.com/office/drawing/2014/main" id="{4618A8EA-A8EE-DA44-9FA8-F540A140E9A6}"/>
              </a:ext>
            </a:extLst>
          </p:cNvPr>
          <p:cNvCxnSpPr>
            <a:cxnSpLocks/>
          </p:cNvCxnSpPr>
          <p:nvPr/>
        </p:nvCxnSpPr>
        <p:spPr>
          <a:xfrm>
            <a:off x="5337024" y="3475395"/>
            <a:ext cx="252488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Γραμμή σύνδεσης: Καμπύλη 28">
            <a:extLst>
              <a:ext uri="{FF2B5EF4-FFF2-40B4-BE49-F238E27FC236}">
                <a16:creationId xmlns:a16="http://schemas.microsoft.com/office/drawing/2014/main" id="{8F1AFB46-1DC6-3E45-8E17-1CD183864EAB}"/>
              </a:ext>
            </a:extLst>
          </p:cNvPr>
          <p:cNvCxnSpPr>
            <a:cxnSpLocks/>
          </p:cNvCxnSpPr>
          <p:nvPr/>
        </p:nvCxnSpPr>
        <p:spPr>
          <a:xfrm>
            <a:off x="5337024" y="5118421"/>
            <a:ext cx="252488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3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A16F7F-607F-2E46-B2F5-402AEFAC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err="1"/>
              <a:t>Συμβατοτητα</a:t>
            </a:r>
            <a:endParaRPr lang="el-GR" sz="4800" b="1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283B342-21C7-0340-BB31-979A3438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37276" cy="305782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endParaRPr lang="el-GR" sz="3200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ü"/>
            </a:pPr>
            <a:endParaRPr lang="el-GR" sz="3200" dirty="0">
              <a:solidFill>
                <a:prstClr val="black"/>
              </a:solidFill>
            </a:endParaRPr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6846BD08-616E-254D-B85F-5432C6DA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4" y="1692233"/>
            <a:ext cx="1970314" cy="623420"/>
          </a:xfrm>
          <a:prstGeom prst="rect">
            <a:avLst/>
          </a:prstGeom>
        </p:spPr>
      </p:pic>
      <p:pic>
        <p:nvPicPr>
          <p:cNvPr id="6" name="Εικόνα 6">
            <a:extLst>
              <a:ext uri="{FF2B5EF4-FFF2-40B4-BE49-F238E27FC236}">
                <a16:creationId xmlns:a16="http://schemas.microsoft.com/office/drawing/2014/main" id="{B83653B8-3DB5-FA43-AE71-3B96BE7F3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4" y="3011645"/>
            <a:ext cx="1970314" cy="623420"/>
          </a:xfrm>
          <a:prstGeom prst="rect">
            <a:avLst/>
          </a:prstGeom>
        </p:spPr>
      </p:pic>
      <p:pic>
        <p:nvPicPr>
          <p:cNvPr id="8" name="Εικόνα 8">
            <a:extLst>
              <a:ext uri="{FF2B5EF4-FFF2-40B4-BE49-F238E27FC236}">
                <a16:creationId xmlns:a16="http://schemas.microsoft.com/office/drawing/2014/main" id="{B54509CD-044E-D547-9502-130E2AA8B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4" y="4260031"/>
            <a:ext cx="1970314" cy="623420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A728CE77-1096-E243-88FC-B0F99F96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368018"/>
            <a:ext cx="1124857" cy="1124857"/>
          </a:xfrm>
          <a:prstGeom prst="rect">
            <a:avLst/>
          </a:prstGeom>
        </p:spPr>
      </p:pic>
      <p:pic>
        <p:nvPicPr>
          <p:cNvPr id="5" name="Εικόνα 6">
            <a:extLst>
              <a:ext uri="{FF2B5EF4-FFF2-40B4-BE49-F238E27FC236}">
                <a16:creationId xmlns:a16="http://schemas.microsoft.com/office/drawing/2014/main" id="{90F3B1AC-E2AA-AE40-9CF8-D08924FA8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40" y="2069865"/>
            <a:ext cx="4341795" cy="2434407"/>
          </a:xfrm>
          <a:prstGeom prst="rect">
            <a:avLst/>
          </a:prstGeom>
        </p:spPr>
      </p:pic>
      <p:pic>
        <p:nvPicPr>
          <p:cNvPr id="9" name="Εικόνα 9">
            <a:extLst>
              <a:ext uri="{FF2B5EF4-FFF2-40B4-BE49-F238E27FC236}">
                <a16:creationId xmlns:a16="http://schemas.microsoft.com/office/drawing/2014/main" id="{E13567B1-B7BB-224A-98BF-1E146C666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1690688"/>
            <a:ext cx="3190685" cy="31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3A8643-86C8-6140-8F36-EF904571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l-GR" sz="4600" b="1" dirty="0"/>
              <a:t>Κλειδιά της επιτυχίας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BFA46E-1E91-FD40-994A-E795180F9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43348" cy="44034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l-GR" dirty="0">
                <a:solidFill>
                  <a:prstClr val="black"/>
                </a:solidFill>
              </a:rPr>
              <a:t>Τεχνολογία τρισδιάστατης απεικόνισης </a:t>
            </a:r>
          </a:p>
          <a:p>
            <a:pPr>
              <a:buFont typeface="Wingdings" pitchFamily="2" charset="2"/>
              <a:buChar char="ü"/>
            </a:pPr>
            <a:endParaRPr lang="el-GR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l-GR" dirty="0">
                <a:solidFill>
                  <a:prstClr val="black"/>
                </a:solidFill>
              </a:rPr>
              <a:t>Δημιουργία </a:t>
            </a:r>
            <a:r>
              <a:rPr lang="en-US" dirty="0">
                <a:solidFill>
                  <a:prstClr val="black"/>
                </a:solidFill>
              </a:rPr>
              <a:t>Avatar </a:t>
            </a:r>
            <a:r>
              <a:rPr lang="el-GR" dirty="0">
                <a:solidFill>
                  <a:prstClr val="black"/>
                </a:solidFill>
              </a:rPr>
              <a:t>χρήστη </a:t>
            </a:r>
          </a:p>
          <a:p>
            <a:pPr>
              <a:buFont typeface="Wingdings" pitchFamily="2" charset="2"/>
              <a:buChar char="ü"/>
            </a:pPr>
            <a:endParaRPr lang="el-GR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l-GR" dirty="0">
                <a:solidFill>
                  <a:prstClr val="black"/>
                </a:solidFill>
              </a:rPr>
              <a:t>Πολλαπλες δυνατότητες χρήσης</a:t>
            </a:r>
          </a:p>
          <a:p>
            <a:pPr>
              <a:buFont typeface="Wingdings" pitchFamily="2" charset="2"/>
              <a:buChar char="ü"/>
            </a:pPr>
            <a:endParaRPr lang="el-GR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l-GR" dirty="0">
                <a:solidFill>
                  <a:prstClr val="black"/>
                </a:solidFill>
              </a:rPr>
              <a:t>Ποικίλες πηγές εσόδων </a:t>
            </a: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A7A15B5-2513-A543-8685-12C00DAB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12" y="5666618"/>
            <a:ext cx="1124857" cy="1124857"/>
          </a:xfrm>
          <a:prstGeom prst="rect">
            <a:avLst/>
          </a:prstGeom>
        </p:spPr>
      </p:pic>
      <p:pic>
        <p:nvPicPr>
          <p:cNvPr id="4" name="Εικόνα 4">
            <a:extLst>
              <a:ext uri="{FF2B5EF4-FFF2-40B4-BE49-F238E27FC236}">
                <a16:creationId xmlns:a16="http://schemas.microsoft.com/office/drawing/2014/main" id="{55A0550F-80E3-F942-A5F9-0E3AF803BC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60920" y="3429000"/>
            <a:ext cx="2738967" cy="1958070"/>
          </a:xfrm>
          <a:prstGeom prst="rect">
            <a:avLst/>
          </a:prstGeom>
        </p:spPr>
      </p:pic>
      <p:pic>
        <p:nvPicPr>
          <p:cNvPr id="7" name="Εικόνα 7">
            <a:extLst>
              <a:ext uri="{FF2B5EF4-FFF2-40B4-BE49-F238E27FC236}">
                <a16:creationId xmlns:a16="http://schemas.microsoft.com/office/drawing/2014/main" id="{ACD8648E-4517-2342-8B5E-559688F87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188" y="965276"/>
            <a:ext cx="1934432" cy="14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9383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Θέμα του Office</vt:lpstr>
      <vt:lpstr>PowerPoint Presentation</vt:lpstr>
      <vt:lpstr>PowerPoint Presentation</vt:lpstr>
      <vt:lpstr>Τι είναι το MySoci?</vt:lpstr>
      <vt:lpstr>THE EVOLUTION</vt:lpstr>
      <vt:lpstr>ΠΗΓΕΣ ΕΣΟΔΩΝ </vt:lpstr>
      <vt:lpstr>PowerPoint Presentation</vt:lpstr>
      <vt:lpstr>PowerPoint Presentation</vt:lpstr>
      <vt:lpstr>Συμβατοτητα</vt:lpstr>
      <vt:lpstr>Κλειδιά της επιτυχίας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louis rafael</dc:creator>
  <cp:lastModifiedBy>ANASTASOPOULOS Panos</cp:lastModifiedBy>
  <cp:revision>27</cp:revision>
  <dcterms:created xsi:type="dcterms:W3CDTF">2019-11-25T16:08:35Z</dcterms:created>
  <dcterms:modified xsi:type="dcterms:W3CDTF">2019-12-01T11:17:12Z</dcterms:modified>
</cp:coreProperties>
</file>